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57" r:id="rId4"/>
    <p:sldId id="269" r:id="rId5"/>
    <p:sldId id="268" r:id="rId6"/>
    <p:sldId id="258" r:id="rId7"/>
    <p:sldId id="259" r:id="rId8"/>
    <p:sldId id="270" r:id="rId9"/>
    <p:sldId id="271" r:id="rId10"/>
    <p:sldId id="272" r:id="rId11"/>
    <p:sldId id="260" r:id="rId12"/>
    <p:sldId id="273" r:id="rId13"/>
    <p:sldId id="274" r:id="rId14"/>
    <p:sldId id="261" r:id="rId15"/>
    <p:sldId id="275" r:id="rId16"/>
    <p:sldId id="276" r:id="rId17"/>
    <p:sldId id="263" r:id="rId18"/>
    <p:sldId id="277" r:id="rId19"/>
    <p:sldId id="264" r:id="rId20"/>
    <p:sldId id="278" r:id="rId21"/>
    <p:sldId id="265" r:id="rId22"/>
    <p:sldId id="279" r:id="rId23"/>
    <p:sldId id="266" r:id="rId24"/>
    <p:sldId id="26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71B7-EF26-4B3D-A1C6-8642480A9DD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D284-A0A7-4518-8006-4893D5B467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N.B : Il</a:t>
            </a:r>
            <a:r>
              <a:rPr lang="fr-FR" baseline="0" dirty="0" smtClean="0"/>
              <a:t> convient de préciser le contexte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D284-A0A7-4518-8006-4893D5B4673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261D-0F3F-4B83-90CF-703A94AA8DC9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7C2D-6049-4161-AB95-7812FFA637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Qu’est-ce que l’art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Activités pour un atelier philo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doit-il créer de la beauté ? (fin)</a:t>
            </a:r>
            <a:endParaRPr lang="fr-FR" sz="2000" b="1" dirty="0"/>
          </a:p>
        </p:txBody>
      </p:sp>
      <p:pic>
        <p:nvPicPr>
          <p:cNvPr id="5" name="Espace réservé du contenu 4" descr="Gauguin_Portrait de fem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969235" cy="4320000"/>
          </a:xfrm>
        </p:spPr>
      </p:pic>
      <p:pic>
        <p:nvPicPr>
          <p:cNvPr id="6" name="Espace réservé du contenu 5" descr="Frans_Hals_-_Zigeunermeis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31911"/>
            <a:ext cx="4038600" cy="44625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3.- L’art symbolise-t-il des idées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Quelles conceptions de la liberté expriment ces deux œuvres ? Pourquoi ?</a:t>
            </a:r>
            <a:endParaRPr lang="fr-FR" sz="2000" b="1" dirty="0"/>
          </a:p>
        </p:txBody>
      </p:sp>
      <p:pic>
        <p:nvPicPr>
          <p:cNvPr id="6" name="Espace réservé du contenu 5" descr="Delacroix_La_liberté_guidant_le_peuple_Photo Galich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5593920" cy="4428000"/>
          </a:xfrm>
        </p:spPr>
      </p:pic>
      <p:pic>
        <p:nvPicPr>
          <p:cNvPr id="5" name="Espace réservé du contenu 4" descr="Genie-de-la-Bastille-F-Apesteguy-683x102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301878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symbolise-t-il des idées ? (suite)</a:t>
            </a:r>
            <a:endParaRPr lang="fr-FR" sz="2000" b="1" dirty="0"/>
          </a:p>
        </p:txBody>
      </p:sp>
      <p:pic>
        <p:nvPicPr>
          <p:cNvPr id="6" name="Espace réservé du contenu 5" descr="statue de la libert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142984"/>
            <a:ext cx="3505941" cy="5256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symbolise-t-il des idées ? (fin)</a:t>
            </a:r>
            <a:endParaRPr lang="fr-FR" sz="1000" b="1" dirty="0"/>
          </a:p>
        </p:txBody>
      </p:sp>
      <p:pic>
        <p:nvPicPr>
          <p:cNvPr id="4" name="Espace réservé du contenu 3" descr="peace-4790535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4.- L’art exprime-t-il nos émotions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Quelles émotions exprime chacun des deux tableaux ? Qu’est-ce qui le montre ?</a:t>
            </a:r>
            <a:endParaRPr lang="fr-FR" sz="2000" b="1" dirty="0"/>
          </a:p>
        </p:txBody>
      </p:sp>
      <p:pic>
        <p:nvPicPr>
          <p:cNvPr id="5" name="Espace réservé du contenu 4" descr="le-c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38000"/>
            <a:ext cx="3942304" cy="5220000"/>
          </a:xfrm>
        </p:spPr>
      </p:pic>
      <p:pic>
        <p:nvPicPr>
          <p:cNvPr id="6" name="Espace réservé du contenu 5" descr="Rembrandt riant_Alam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814615" cy="496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exprime-t-il nos émotions (suite)</a:t>
            </a:r>
            <a:endParaRPr lang="fr-FR" sz="2000" b="1" dirty="0"/>
          </a:p>
        </p:txBody>
      </p:sp>
      <p:pic>
        <p:nvPicPr>
          <p:cNvPr id="4" name="Espace réservé du contenu 3" descr="Gustave_Courbet_-_Le_Désespér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772" y="1600200"/>
            <a:ext cx="5528456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exprime-t-il nos émotions (fin)</a:t>
            </a:r>
            <a:endParaRPr lang="fr-FR" sz="2000" b="1" dirty="0"/>
          </a:p>
        </p:txBody>
      </p:sp>
      <p:pic>
        <p:nvPicPr>
          <p:cNvPr id="4" name="Espace réservé du contenu 3" descr="Mona_Lisa,_by_Leonardo_da_Vinci,_from_C2RMF_retouc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142984"/>
            <a:ext cx="3720038" cy="554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5.- L’art doit-il dénoncer les injustices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 dénonce chacune de ces images ? Comment le fait-elle ?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space réservé du contenu 4" descr="Goya_Tres de mayo_Photo Galiche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4038600" cy="2939212"/>
          </a:xfrm>
        </p:spPr>
      </p:pic>
      <p:pic>
        <p:nvPicPr>
          <p:cNvPr id="8" name="Espace réservé du contenu 7" descr="UIG 157407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4608723" cy="2880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doit-il dénoncer les injustices (suite)</a:t>
            </a:r>
            <a:endParaRPr lang="fr-FR" sz="2000" b="1" dirty="0"/>
          </a:p>
        </p:txBody>
      </p:sp>
      <p:pic>
        <p:nvPicPr>
          <p:cNvPr id="6" name="Espace réservé du contenu 5" descr="guernica-Pica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0131"/>
            <a:ext cx="8229600" cy="30861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6.- L’art est-il une fantaisie de l’imagination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Laquelle de ces deux œuvres te paraît la plus bizarre ? Pourquoi ?</a:t>
            </a:r>
            <a:endParaRPr lang="fr-FR" sz="2000" b="1" dirty="0"/>
          </a:p>
        </p:txBody>
      </p:sp>
      <p:pic>
        <p:nvPicPr>
          <p:cNvPr id="5" name="Espace réservé du contenu 4" descr="Arcimboldo_L'automne_Louv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9586" y="1600200"/>
            <a:ext cx="3473828" cy="4525963"/>
          </a:xfrm>
        </p:spPr>
      </p:pic>
      <p:pic>
        <p:nvPicPr>
          <p:cNvPr id="8" name="Espace réservé du contenu 7" descr="29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3434" y="1600200"/>
            <a:ext cx="364813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 smtClean="0"/>
              <a:t>Activités autour de l’album « Qu’est-ce que l’art? «  (L’Initiale).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La consultation de l’album est vivement conseillée en complément de ce diaporama. Il comporte des questionnements et des commentaires qui pourront inspirer les animateurs, les parents, les lecteurs enfants et adultes.</a:t>
            </a:r>
            <a:endParaRPr lang="fr-FR" sz="2000" dirty="0"/>
          </a:p>
        </p:txBody>
      </p:sp>
      <p:pic>
        <p:nvPicPr>
          <p:cNvPr id="4" name="Espace réservé du contenu 3" descr="Couverture alb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4928266" cy="507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est-il une fantaisie de l’imagination ? (suite)</a:t>
            </a:r>
            <a:endParaRPr lang="fr-FR" sz="2000" b="1" dirty="0"/>
          </a:p>
        </p:txBody>
      </p:sp>
      <p:pic>
        <p:nvPicPr>
          <p:cNvPr id="4" name="Espace réservé du contenu 3" descr="Fauteuil-radiat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5731880" cy="5616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7.- L’art doit-il déranger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Laquelle de ces deux œuvres te semble la plus surprenante ? Pourquoi ? Qu’est-ce que l’artiste a voulu exprimer, à ton avis ?</a:t>
            </a:r>
            <a:endParaRPr lang="fr-FR" sz="2000" b="1" dirty="0"/>
          </a:p>
        </p:txBody>
      </p:sp>
      <p:pic>
        <p:nvPicPr>
          <p:cNvPr id="5" name="Espace réservé du contenu 4" descr="Salvador-Dali-persistance-de-la-memoire-1931_montres mol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452780" cy="3384000"/>
          </a:xfrm>
        </p:spPr>
      </p:pic>
      <p:pic>
        <p:nvPicPr>
          <p:cNvPr id="6" name="Espace réservé du contenu 5" descr="magritte oiseau en plein ci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doit-il déranger ? (suite)</a:t>
            </a:r>
            <a:endParaRPr lang="fr-FR" sz="2000" b="1" dirty="0"/>
          </a:p>
        </p:txBody>
      </p:sp>
      <p:pic>
        <p:nvPicPr>
          <p:cNvPr id="4" name="Espace réservé du contenu 3" descr="Vassily_Kandinsky,_1939_-_Composition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7743601" cy="5076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8.- L’art peut-il nous faire voir l’invisible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Voici quatre sculptures de visages divins. Quelles différences vois-tu entre elles ? Que t’inspire chacune d’elles ?</a:t>
            </a:r>
            <a:endParaRPr lang="fr-FR" sz="2000" b="1" dirty="0"/>
          </a:p>
        </p:txBody>
      </p:sp>
      <p:pic>
        <p:nvPicPr>
          <p:cNvPr id="5" name="Espace réservé du contenu 4" descr="_bouddha-musee-guimet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914180" cy="4752000"/>
          </a:xfrm>
        </p:spPr>
      </p:pic>
      <p:pic>
        <p:nvPicPr>
          <p:cNvPr id="6" name="Espace réservé du contenu 5" descr="Tête du Christ-Anonyme 16ème sièc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5537"/>
            <a:ext cx="4038600" cy="421528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et le sacré (suite)</a:t>
            </a:r>
            <a:endParaRPr lang="fr-FR" sz="2000" b="1" dirty="0"/>
          </a:p>
        </p:txBody>
      </p:sp>
      <p:pic>
        <p:nvPicPr>
          <p:cNvPr id="5" name="Espace réservé du contenu 4" descr="Masque africain-African concep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Espace réservé du contenu 5" descr="Dieu égypti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375000" cy="450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1.- L’art est-il une copie du réel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deux images, laquelle préfères-tu ? Pourquoi ?</a:t>
            </a:r>
            <a:endParaRPr lang="fr-FR" sz="2000" b="1" dirty="0"/>
          </a:p>
        </p:txBody>
      </p:sp>
      <p:pic>
        <p:nvPicPr>
          <p:cNvPr id="6" name="Espace réservé du contenu 5" descr="Paul_Cezanne_La_Montagne_Saint_Victoire_Bar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6" y="2261601"/>
            <a:ext cx="3449602" cy="2736000"/>
          </a:xfrm>
        </p:spPr>
      </p:pic>
      <p:pic>
        <p:nvPicPr>
          <p:cNvPr id="5" name="Espace réservé du contenu 4" descr="Photographie Sainte Victoi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4038600" cy="2685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et le réel (suite)</a:t>
            </a:r>
            <a:endParaRPr lang="fr-FR" sz="2000" b="1" dirty="0"/>
          </a:p>
        </p:txBody>
      </p:sp>
      <p:pic>
        <p:nvPicPr>
          <p:cNvPr id="5" name="Espace réservé du contenu 4" descr="Paul_Cezanne_La_Montagne_Saint_Victoire_Barn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1601"/>
            <a:ext cx="4038600" cy="3203160"/>
          </a:xfrm>
        </p:spPr>
      </p:pic>
      <p:pic>
        <p:nvPicPr>
          <p:cNvPr id="6" name="Espace réservé du contenu 5" descr="Van Gogh_Montatgne Sainte Victoi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368"/>
            <a:ext cx="4038600" cy="30996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et le réel (fin)</a:t>
            </a:r>
            <a:endParaRPr lang="fr-FR" sz="2000" b="1" dirty="0"/>
          </a:p>
        </p:txBody>
      </p:sp>
      <p:pic>
        <p:nvPicPr>
          <p:cNvPr id="5" name="Espace réservé du contenu 4" descr="Photo d'un champ de blé_image gratuite (pixabay.com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714620"/>
            <a:ext cx="4038600" cy="2265402"/>
          </a:xfrm>
        </p:spPr>
      </p:pic>
      <p:pic>
        <p:nvPicPr>
          <p:cNvPr id="6" name="Espace réservé du contenu 5" descr="Van Gogh Le champ de blé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462980" cy="208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2.- L’art doit-il créer de la beauté ?</a:t>
            </a:r>
            <a:br>
              <a:rPr lang="fr-FR" sz="2000" b="1" dirty="0" smtClean="0"/>
            </a:b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Consigne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Des quatre portraits ci-dessous, lequel trouves-tu le plus beau ? Pourquoi ?</a:t>
            </a:r>
            <a:endParaRPr lang="fr-FR" sz="2000" b="1" dirty="0"/>
          </a:p>
        </p:txBody>
      </p:sp>
      <p:pic>
        <p:nvPicPr>
          <p:cNvPr id="5" name="Espace réservé du contenu 4" descr="jeune-fille-perle-verme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812" y="1600200"/>
            <a:ext cx="3865376" cy="4525963"/>
          </a:xfrm>
        </p:spPr>
      </p:pic>
      <p:pic>
        <p:nvPicPr>
          <p:cNvPr id="6" name="Espace réservé du contenu 5" descr="gettyimages-simone signor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1866" y="1600200"/>
            <a:ext cx="317126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L’art doit-il créer de la beauté ? (suite)</a:t>
            </a:r>
            <a:endParaRPr lang="fr-FR" sz="2000" dirty="0"/>
          </a:p>
        </p:txBody>
      </p:sp>
      <p:pic>
        <p:nvPicPr>
          <p:cNvPr id="5" name="Espace réservé du contenu 4" descr="Homme avec une couronne d'or-FAYO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0972" y="1610204"/>
            <a:ext cx="2191056" cy="4505954"/>
          </a:xfrm>
        </p:spPr>
      </p:pic>
      <p:pic>
        <p:nvPicPr>
          <p:cNvPr id="6" name="Espace réservé du contenu 5" descr="Henri+Matisse+-+Portrait+of+Lyd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305957" cy="435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L’art doit-il créer de la beauté ? (suite)</a:t>
            </a:r>
            <a:endParaRPr lang="fr-FR" sz="2000" dirty="0"/>
          </a:p>
        </p:txBody>
      </p:sp>
      <p:pic>
        <p:nvPicPr>
          <p:cNvPr id="5" name="Espace réservé du contenu 4" descr="Sandro_Botticelli_Portrait de fem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0813" y="1600200"/>
            <a:ext cx="2891373" cy="4525963"/>
          </a:xfrm>
        </p:spPr>
      </p:pic>
      <p:pic>
        <p:nvPicPr>
          <p:cNvPr id="6" name="Espace réservé du contenu 5" descr="frida-kahlo-autoportrait-au-collier-d-epines-et-colibr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1" y="1600200"/>
            <a:ext cx="347661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L’art doit-il créer de la beauté ? (suite)</a:t>
            </a:r>
            <a:endParaRPr lang="fr-FR" sz="2000" b="1" dirty="0"/>
          </a:p>
        </p:txBody>
      </p:sp>
      <p:pic>
        <p:nvPicPr>
          <p:cNvPr id="5" name="Espace réservé du contenu 4" descr="Portrait Alain Del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9850"/>
            <a:ext cx="4038600" cy="3626663"/>
          </a:xfrm>
        </p:spPr>
      </p:pic>
      <p:pic>
        <p:nvPicPr>
          <p:cNvPr id="6" name="Espace réservé du contenu 5" descr="Tête David Michel An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368000" cy="3276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203</Words>
  <Application>Microsoft Office PowerPoint</Application>
  <PresentationFormat>Affichage à l'écran (4:3)</PresentationFormat>
  <Paragraphs>27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Qu’est-ce que l’art ?</vt:lpstr>
      <vt:lpstr>Activités autour de l’album « Qu’est-ce que l’art? «  (L’Initiale). La consultation de l’album est vivement conseillée en complément de ce diaporama. Il comporte des questionnements et des commentaires qui pourront inspirer les animateurs, les parents, les lecteurs enfants et adultes.</vt:lpstr>
      <vt:lpstr>1.- L’art est-il une copie du réel ? Consigne : Des deux images, laquelle préfères-tu ? Pourquoi ?</vt:lpstr>
      <vt:lpstr>L’art et le réel (suite)</vt:lpstr>
      <vt:lpstr>L’art et le réel (fin)</vt:lpstr>
      <vt:lpstr>2.- L’art doit-il créer de la beauté ? Consigne : Des quatre portraits ci-dessous, lequel trouves-tu le plus beau ? Pourquoi ?</vt:lpstr>
      <vt:lpstr>L’art doit-il créer de la beauté ? (suite)</vt:lpstr>
      <vt:lpstr>L’art doit-il créer de la beauté ? (suite)</vt:lpstr>
      <vt:lpstr>L’art doit-il créer de la beauté ? (suite)</vt:lpstr>
      <vt:lpstr>L’art doit-il créer de la beauté ? (fin)</vt:lpstr>
      <vt:lpstr>3.- L’art symbolise-t-il des idées ? Consigne : Quelles conceptions de la liberté expriment ces deux œuvres ? Pourquoi ?</vt:lpstr>
      <vt:lpstr>L’art symbolise-t-il des idées ? (suite)</vt:lpstr>
      <vt:lpstr>L’art symbolise-t-il des idées ? (fin)</vt:lpstr>
      <vt:lpstr>4.- L’art exprime-t-il nos émotions ? Consigne : Quelles émotions exprime chacun des deux tableaux ? Qu’est-ce qui le montre ?</vt:lpstr>
      <vt:lpstr>L’art exprime-t-il nos émotions (suite)</vt:lpstr>
      <vt:lpstr>L’art exprime-t-il nos émotions (fin)</vt:lpstr>
      <vt:lpstr>5.- L’art doit-il dénoncer les injustices ? Consigne : Que dénonce chacune de ces images ? Comment le fait-elle ?</vt:lpstr>
      <vt:lpstr>L’art doit-il dénoncer les injustices (suite)</vt:lpstr>
      <vt:lpstr>6.- L’art est-il une fantaisie de l’imagination ? Consigne : Laquelle de ces deux œuvres te paraît la plus bizarre ? Pourquoi ?</vt:lpstr>
      <vt:lpstr>L’art est-il une fantaisie de l’imagination ? (suite)</vt:lpstr>
      <vt:lpstr>7.- L’art doit-il déranger ? Consigne : Laquelle de ces deux œuvres te semble la plus surprenante ? Pourquoi ? Qu’est-ce que l’artiste a voulu exprimer, à ton avis ?</vt:lpstr>
      <vt:lpstr>L’art doit-il déranger ? (suite)</vt:lpstr>
      <vt:lpstr>8.- L’art peut-il nous faire voir l’invisible ? Consigne : Voici quatre sculptures de visages divins. Quelles différences vois-tu entre elles ? Que t’inspire chacune d’elles ?</vt:lpstr>
      <vt:lpstr>L’art et le sacré (suite)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l’art ?</dc:title>
  <dc:creator>Francois</dc:creator>
  <cp:lastModifiedBy>Francois</cp:lastModifiedBy>
  <cp:revision>34</cp:revision>
  <dcterms:created xsi:type="dcterms:W3CDTF">2020-11-29T16:29:06Z</dcterms:created>
  <dcterms:modified xsi:type="dcterms:W3CDTF">2020-12-14T09:49:27Z</dcterms:modified>
</cp:coreProperties>
</file>