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5BAC-5989-409F-9AB1-07D11ABBB344}" type="datetimeFigureOut">
              <a:rPr lang="fr-FR" smtClean="0"/>
              <a:t>21/10/2020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8B0B-8570-4EF7-A6A2-69D78A90743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5BAC-5989-409F-9AB1-07D11ABBB344}" type="datetimeFigureOut">
              <a:rPr lang="fr-FR" smtClean="0"/>
              <a:t>21/10/2020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8B0B-8570-4EF7-A6A2-69D78A90743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5BAC-5989-409F-9AB1-07D11ABBB344}" type="datetimeFigureOut">
              <a:rPr lang="fr-FR" smtClean="0"/>
              <a:t>21/10/2020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8B0B-8570-4EF7-A6A2-69D78A90743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5BAC-5989-409F-9AB1-07D11ABBB344}" type="datetimeFigureOut">
              <a:rPr lang="fr-FR" smtClean="0"/>
              <a:t>21/10/2020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8B0B-8570-4EF7-A6A2-69D78A90743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5BAC-5989-409F-9AB1-07D11ABBB344}" type="datetimeFigureOut">
              <a:rPr lang="fr-FR" smtClean="0"/>
              <a:t>21/10/2020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8B0B-8570-4EF7-A6A2-69D78A90743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5BAC-5989-409F-9AB1-07D11ABBB344}" type="datetimeFigureOut">
              <a:rPr lang="fr-FR" smtClean="0"/>
              <a:t>21/10/2020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8B0B-8570-4EF7-A6A2-69D78A90743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5BAC-5989-409F-9AB1-07D11ABBB344}" type="datetimeFigureOut">
              <a:rPr lang="fr-FR" smtClean="0"/>
              <a:t>21/10/2020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8B0B-8570-4EF7-A6A2-69D78A90743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5BAC-5989-409F-9AB1-07D11ABBB344}" type="datetimeFigureOut">
              <a:rPr lang="fr-FR" smtClean="0"/>
              <a:t>21/10/2020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8B0B-8570-4EF7-A6A2-69D78A90743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5BAC-5989-409F-9AB1-07D11ABBB344}" type="datetimeFigureOut">
              <a:rPr lang="fr-FR" smtClean="0"/>
              <a:t>21/10/2020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8B0B-8570-4EF7-A6A2-69D78A90743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5BAC-5989-409F-9AB1-07D11ABBB344}" type="datetimeFigureOut">
              <a:rPr lang="fr-FR" smtClean="0"/>
              <a:t>21/10/2020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8B0B-8570-4EF7-A6A2-69D78A90743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5BAC-5989-409F-9AB1-07D11ABBB344}" type="datetimeFigureOut">
              <a:rPr lang="fr-FR" smtClean="0"/>
              <a:t>21/10/2020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8B0B-8570-4EF7-A6A2-69D78A90743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05BAC-5989-409F-9AB1-07D11ABBB344}" type="datetimeFigureOut">
              <a:rPr lang="fr-FR" smtClean="0"/>
              <a:t>21/10/2020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C8B0B-8570-4EF7-A6A2-69D78A90743A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Photolangage sur la dignité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rancois\Desktop\PATA_Fiches définitives\Fiches PATA_Images définitives\2.-Dignité\De-Gaul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90439"/>
            <a:ext cx="4837786" cy="66675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rancois\Desktop\PATA_Fiches définitives\Fiches PATA_Images définitives\2.-Dignité\Femme africaine_UNICE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38213"/>
            <a:ext cx="7620000" cy="4981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Francois\Desktop\PATA_Fiches définitives\Fiches PATA_Images définitives\2.-Dignité\Mandela_2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68878"/>
            <a:ext cx="5014913" cy="66891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Francois\Desktop\PATA_Fiches définitives\Fiches PATA_Images définitives\2.-Dignité\Vieux sage_UNICE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88640"/>
            <a:ext cx="4567238" cy="6091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Francois\Desktop\Atelier Philo Francas\Séquence 1_Photolaangage\Photolangage Dignité\millet_angel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119188"/>
            <a:ext cx="5486400" cy="46180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Francois\Desktop\Atelier Philo Francas\Séquence 1_Photolaangage\Photolangage Dignité\Botticelli_Saint Sebasti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60648"/>
            <a:ext cx="2354397" cy="6165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</Words>
  <Application>Microsoft Office PowerPoint</Application>
  <PresentationFormat>Affichage à l'écran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Photolangage sur la dignité</vt:lpstr>
      <vt:lpstr>Diapositive 2</vt:lpstr>
      <vt:lpstr>Diapositive 3</vt:lpstr>
      <vt:lpstr>Diapositive 4</vt:lpstr>
      <vt:lpstr>Diapositive 5</vt:lpstr>
      <vt:lpstr>Diapositive 6</vt:lpstr>
      <vt:lpstr>Diapositive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Photolangage sur la dignité</dc:title>
  <dc:creator>Francois</dc:creator>
  <cp:lastModifiedBy>Francois</cp:lastModifiedBy>
  <cp:revision>1</cp:revision>
  <dcterms:created xsi:type="dcterms:W3CDTF">2020-10-21T15:21:44Z</dcterms:created>
  <dcterms:modified xsi:type="dcterms:W3CDTF">2020-10-21T15:31:04Z</dcterms:modified>
</cp:coreProperties>
</file>